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8"/>
  </p:notesMasterIdLst>
  <p:sldIdLst>
    <p:sldId id="260" r:id="rId2"/>
    <p:sldId id="262" r:id="rId3"/>
    <p:sldId id="263" r:id="rId4"/>
    <p:sldId id="264" r:id="rId5"/>
    <p:sldId id="265" r:id="rId6"/>
    <p:sldId id="266" r:id="rId7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3" autoAdjust="0"/>
    <p:restoredTop sz="96208" autoAdjust="0"/>
  </p:normalViewPr>
  <p:slideViewPr>
    <p:cSldViewPr snapToGrid="0">
      <p:cViewPr varScale="1">
        <p:scale>
          <a:sx n="88" d="100"/>
          <a:sy n="88" d="100"/>
        </p:scale>
        <p:origin x="376" y="48"/>
      </p:cViewPr>
      <p:guideLst>
        <p:guide orient="horz" pos="1620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26.01.2022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6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0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7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17231" y="2714625"/>
            <a:ext cx="8928344" cy="203120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slide master</a:t>
            </a:r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65443" y="1445896"/>
            <a:ext cx="8524557" cy="28511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  <a:lvl2pPr marL="355600" indent="0">
              <a:buFont typeface="Arial" panose="020B0604020202020204" pitchFamily="34" charset="0"/>
              <a:buNone/>
              <a:defRPr sz="2600" b="1"/>
            </a:lvl2pPr>
            <a:lvl3pPr marL="717550" indent="0">
              <a:buFont typeface="Arial" panose="020B0604020202020204" pitchFamily="34" charset="0"/>
              <a:buNone/>
              <a:defRPr sz="2600" b="1"/>
            </a:lvl3pPr>
            <a:lvl4pPr marL="1073150" indent="0">
              <a:buFont typeface="Arial" panose="020B0604020202020204" pitchFamily="34" charset="0"/>
              <a:buNone/>
              <a:defRPr sz="2600" b="1"/>
            </a:lvl4pPr>
            <a:lvl5pPr marL="1435100" indent="0">
              <a:buFont typeface="Arial" panose="020B0604020202020204" pitchFamily="34" charset="0"/>
              <a:buNone/>
              <a:defRPr sz="2600" b="1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endParaRPr lang="de-DE" dirty="0"/>
          </a:p>
        </p:txBody>
      </p:sp>
      <p:sp>
        <p:nvSpPr>
          <p:cNvPr id="9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380675" y="1979930"/>
            <a:ext cx="8515675" cy="50990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 i="0" baseline="0"/>
            </a:lvl1pPr>
            <a:lvl2pPr marL="355600" indent="0">
              <a:buFont typeface="Arial" panose="020B0604020202020204" pitchFamily="34" charset="0"/>
              <a:buNone/>
              <a:defRPr sz="1800" b="1" i="0"/>
            </a:lvl2pPr>
            <a:lvl3pPr marL="717550" indent="0">
              <a:buFont typeface="Arial" panose="020B0604020202020204" pitchFamily="34" charset="0"/>
              <a:buNone/>
              <a:defRPr sz="1800" b="1" i="0"/>
            </a:lvl3pPr>
            <a:lvl4pPr marL="1073150" indent="0">
              <a:buFont typeface="Arial" panose="020B0604020202020204" pitchFamily="34" charset="0"/>
              <a:buNone/>
              <a:defRPr sz="1800" b="1" i="0"/>
            </a:lvl4pPr>
            <a:lvl5pPr marL="1435100" indent="0">
              <a:buFont typeface="Arial" panose="020B0604020202020204" pitchFamily="34" charset="0"/>
              <a:buNone/>
              <a:defRPr sz="1800" b="1" i="0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subline</a:t>
            </a:r>
            <a:br>
              <a:rPr lang="de-DE" dirty="0"/>
            </a:br>
            <a:r>
              <a:rPr lang="de-DE" dirty="0"/>
              <a:t>(</a:t>
            </a:r>
            <a:r>
              <a:rPr lang="en-US" dirty="0"/>
              <a:t>Also possible in two columns</a:t>
            </a:r>
            <a:r>
              <a:rPr lang="de-DE" dirty="0"/>
              <a:t>)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600" y="4895776"/>
            <a:ext cx="3606670" cy="1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825" noProof="0" dirty="0"/>
              <a:t>KIT – The Research University in the Helmholtz Association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8375" y="4826105"/>
            <a:ext cx="1727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600" b="1" dirty="0">
                <a:solidFill>
                  <a:schemeClr val="tx1"/>
                </a:solidFill>
              </a:rPr>
              <a:t>www.kit.edu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170E65B-29E8-4B34-8C2D-4A01E1FD9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1621550" cy="751280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A06D37-EBA1-C748-858C-44A8637589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815" y="354300"/>
            <a:ext cx="2658185" cy="75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EF9F2463-8150-4DAA-877D-A146C8C8C60A}" type="datetime1">
              <a:rPr lang="de-DE" smtClean="0"/>
              <a:t>26.01.2022</a:t>
            </a:fld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1640" y="1188000"/>
            <a:ext cx="4882310" cy="320914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 marL="1076612" indent="0">
              <a:buNone/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00051" y="1188001"/>
            <a:ext cx="3178969" cy="3209146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224C4683-D191-47F3-8302-BB2B36B1C86A}" type="datetime1">
              <a:rPr lang="de-DE" smtClean="0"/>
              <a:t>26.01.2022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F47D9EC-E3C8-4173-84B3-DB5A91069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43915" y="468662"/>
            <a:ext cx="5471285" cy="311286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5E89BE91-4B1C-4025-AE57-60317864A3F3}" type="datetime1">
              <a:rPr lang="de-DE" smtClean="0"/>
              <a:t>26.01.2022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4D6481-F98B-45EE-B6D0-BF8C42A11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3914" y="3628492"/>
            <a:ext cx="5468677" cy="42521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5119134-5DDA-43C1-B0D4-2BD9056B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46522" y="4099062"/>
            <a:ext cx="5468677" cy="5773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674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00050" y="1068308"/>
            <a:ext cx="8343900" cy="35126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3AD15D93-083F-4B89-951E-D5F35A1BBEC8}" type="datetime1">
              <a:rPr lang="de-DE" smtClean="0"/>
              <a:t>26.01.2022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0AF9471-6F4B-417A-9B82-1D3AC42AE9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770387" y="273928"/>
            <a:ext cx="1971675" cy="4360224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01940" y="273928"/>
            <a:ext cx="6225572" cy="436022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90C3E158-F33A-4782-AFB5-03A3FD6F0AB2}" type="datetime1">
              <a:rPr lang="de-DE" smtClean="0"/>
              <a:t>26.01.2022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6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0050" y="1188000"/>
            <a:ext cx="8343900" cy="336589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6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9BFA6A-9A63-4E2D-92C0-C77BFA750EDB}" type="datetime1">
              <a:rPr lang="de-DE" noProof="0" smtClean="0"/>
              <a:t>26.01.2022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‹Nr.›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188000"/>
            <a:ext cx="4114799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43A9179C-E631-47AA-B9CB-ABFD8F596650}" type="datetime1">
              <a:rPr lang="de-DE" smtClean="0"/>
              <a:t>26.01.2022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188720"/>
            <a:ext cx="4100831" cy="3459481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43A9179C-E631-47AA-B9CB-ABFD8F596650}" type="datetime1">
              <a:rPr lang="de-DE" smtClean="0"/>
              <a:t>26.01.2022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818" y="1937441"/>
            <a:ext cx="4098132" cy="27062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88C61DB6-D53F-456D-8864-56CE29C6E6BA}" type="datetime1">
              <a:rPr lang="de-DE" smtClean="0"/>
              <a:t>26.01.2022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943101"/>
            <a:ext cx="4100831" cy="2705099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88C61DB6-D53F-456D-8864-56CE29C6E6BA}" type="datetime1">
              <a:rPr lang="de-DE" smtClean="0"/>
              <a:t>26.01.2022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74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1BF2A7-198D-4BCD-8375-CAC66677F609}" type="datetime1">
              <a:rPr lang="de-DE" smtClean="0"/>
              <a:t>26.01.2022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20"/>
            <a:ext cx="9144000" cy="3304540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9699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1BF2A7-198D-4BCD-8375-CAC66677F609}" type="datetime1">
              <a:rPr lang="de-DE" smtClean="0"/>
              <a:t>26.01.2022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4652492"/>
            <a:ext cx="91440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19"/>
            <a:ext cx="9144000" cy="3419793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36710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1BF2A7-198D-4BCD-8375-CAC66677F609}" type="datetime1">
              <a:rPr lang="de-DE" smtClean="0"/>
              <a:t>26.01.2022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00" y="1187341"/>
            <a:ext cx="8351999" cy="33936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altLang="de-DE" dirty="0"/>
              <a:t>Karlsruher Institute </a:t>
            </a:r>
            <a:r>
              <a:rPr lang="de-DE" altLang="de-DE" dirty="0" err="1"/>
              <a:t>for</a:t>
            </a:r>
            <a:r>
              <a:rPr lang="de-DE" altLang="de-DE" dirty="0"/>
              <a:t> Technology (KIT).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           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107947" y="4741374"/>
            <a:ext cx="8928107" cy="745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49C6492B-9F9B-4588-8AB6-62DBF42A6EA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331200"/>
            <a:ext cx="1079999" cy="500374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D440409C-9897-4940-8DB3-931E759C1E19}" type="datetime3">
              <a:rPr lang="en-US" smtClean="0"/>
              <a:pPr/>
              <a:t>26 January 2022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 userDrawn="1"/>
        </p:nvSpPr>
        <p:spPr>
          <a:xfrm>
            <a:off x="1700330" y="4748824"/>
            <a:ext cx="3681295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/>
              <a:t>Research Group Information Systems I</a:t>
            </a:r>
          </a:p>
          <a:p>
            <a:r>
              <a:rPr lang="de-DE" sz="900" dirty="0"/>
              <a:t>YOUR NAME (CHANGE IN SLIDE MASTER)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 userDrawn="1"/>
        </p:nvSpPr>
        <p:spPr>
          <a:xfrm>
            <a:off x="4353500" y="4748824"/>
            <a:ext cx="3245053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de-DE" sz="900" dirty="0"/>
              <a:t>Institute of Information Systems and Marketing</a:t>
            </a:r>
          </a:p>
          <a:p>
            <a:pPr algn="r" eaLnBrk="1" hangingPunct="1">
              <a:spcBef>
                <a:spcPts val="0"/>
              </a:spcBef>
            </a:pPr>
            <a:r>
              <a:rPr lang="en-US" altLang="de-DE" sz="900" dirty="0"/>
              <a:t>We create value from information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0DA753-4CC1-E44B-B856-AC4C4E04CF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49" y="4819852"/>
            <a:ext cx="918449" cy="26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7" r:id="rId4"/>
    <p:sldLayoutId id="2147483678" r:id="rId5"/>
    <p:sldLayoutId id="2147483686" r:id="rId6"/>
    <p:sldLayoutId id="2147483688" r:id="rId7"/>
    <p:sldLayoutId id="2147483689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hdr="0" ftr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03652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0423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7194" indent="-198888" algn="l" defTabSz="67407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729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00" indent="-198888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0" userDrawn="1">
          <p15:clr>
            <a:srgbClr val="F26B43"/>
          </p15:clr>
        </p15:guide>
        <p15:guide id="3" orient="horz" pos="464" userDrawn="1">
          <p15:clr>
            <a:srgbClr val="F26B43"/>
          </p15:clr>
        </p15:guide>
        <p15:guide id="4" pos="4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Thesis Title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{Pitch OR Intermediate OR Final OR Seminar} </a:t>
            </a:r>
            <a:r>
              <a:rPr lang="de-DE" dirty="0" err="1"/>
              <a:t>Presentation</a:t>
            </a:r>
            <a:br>
              <a:rPr lang="de-DE" dirty="0"/>
            </a:br>
            <a:r>
              <a:rPr lang="en-US" dirty="0"/>
              <a:t>Name | Date</a:t>
            </a:r>
            <a:endParaRPr lang="de-DE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1" b="18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205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endParaRPr lang="de-DE" dirty="0"/>
          </a:p>
          <a:p>
            <a:pPr lvl="1"/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 	</a:t>
            </a:r>
          </a:p>
          <a:p>
            <a:pPr lvl="2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…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5B21-B324-434D-ABB6-684CB6180B39}" type="datetime1">
              <a:rPr lang="de-DE" smtClean="0"/>
              <a:t>26.01.2022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2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Sample </a:t>
            </a:r>
            <a:r>
              <a:rPr lang="de-DE" dirty="0" err="1"/>
              <a:t>headline</a:t>
            </a:r>
            <a:r>
              <a:rPr lang="de-DE" dirty="0"/>
              <a:t>: Arial 24pt </a:t>
            </a:r>
            <a:r>
              <a:rPr lang="de-DE" dirty="0" err="1"/>
              <a:t>bold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127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Subline</a:t>
            </a:r>
            <a:r>
              <a:rPr lang="de-DE" dirty="0"/>
              <a:t>: Arial 20pt </a:t>
            </a:r>
            <a:r>
              <a:rPr lang="de-DE" dirty="0" err="1"/>
              <a:t>bold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</a:p>
          <a:p>
            <a:r>
              <a:rPr lang="de-DE" dirty="0"/>
              <a:t>…</a:t>
            </a:r>
          </a:p>
          <a:p>
            <a:pPr lvl="1"/>
            <a:r>
              <a:rPr lang="de-DE" dirty="0"/>
              <a:t>…</a:t>
            </a:r>
          </a:p>
          <a:p>
            <a:pPr lvl="1"/>
            <a:r>
              <a:rPr lang="de-DE" dirty="0"/>
              <a:t>…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/>
              <a:t>Subline</a:t>
            </a:r>
            <a:r>
              <a:rPr lang="de-DE" dirty="0"/>
              <a:t>: Arial 20pt </a:t>
            </a:r>
            <a:r>
              <a:rPr lang="de-DE" dirty="0" err="1"/>
              <a:t>bold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26.01.2022</a:t>
            </a:fld>
            <a:endParaRPr lang="en-US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3</a:t>
            </a:fld>
            <a:endParaRPr lang="en-US" noProof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Sample </a:t>
            </a:r>
            <a:r>
              <a:rPr lang="de-DE" dirty="0" err="1"/>
              <a:t>headline</a:t>
            </a:r>
            <a:r>
              <a:rPr lang="de-DE" dirty="0"/>
              <a:t>: Arial 24pt </a:t>
            </a:r>
            <a:r>
              <a:rPr lang="de-DE" dirty="0" err="1"/>
              <a:t>bold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094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Subline</a:t>
            </a:r>
            <a:r>
              <a:rPr lang="de-DE" dirty="0"/>
              <a:t>: Arial 20pt </a:t>
            </a:r>
            <a:r>
              <a:rPr lang="de-DE" dirty="0" err="1"/>
              <a:t>bold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</a:p>
          <a:p>
            <a:r>
              <a:rPr lang="de-DE" dirty="0"/>
              <a:t>…</a:t>
            </a:r>
          </a:p>
          <a:p>
            <a:pPr lvl="1"/>
            <a:r>
              <a:rPr lang="de-DE" dirty="0"/>
              <a:t>…</a:t>
            </a:r>
          </a:p>
          <a:p>
            <a:pPr lvl="1"/>
            <a:r>
              <a:rPr lang="de-DE" dirty="0"/>
              <a:t>…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/>
              <a:t>Subline</a:t>
            </a:r>
            <a:r>
              <a:rPr lang="de-DE" dirty="0"/>
              <a:t>: Arial 20pt </a:t>
            </a:r>
            <a:r>
              <a:rPr lang="de-DE" dirty="0" err="1"/>
              <a:t>bold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26.01.2022</a:t>
            </a:fld>
            <a:endParaRPr lang="en-US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Sample </a:t>
            </a:r>
            <a:r>
              <a:rPr lang="de-DE" dirty="0" err="1"/>
              <a:t>headline</a:t>
            </a:r>
            <a:r>
              <a:rPr lang="de-DE" dirty="0"/>
              <a:t>: Arial 24pt </a:t>
            </a:r>
            <a:r>
              <a:rPr lang="de-DE" dirty="0" err="1"/>
              <a:t>bold</a:t>
            </a:r>
            <a:endParaRPr lang="de-DE" dirty="0"/>
          </a:p>
        </p:txBody>
      </p:sp>
      <p:pic>
        <p:nvPicPr>
          <p:cNvPr id="11" name="Bildplatzhalter 10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44" r="15090"/>
          <a:stretch/>
        </p:blipFill>
        <p:spPr/>
      </p:pic>
    </p:spTree>
    <p:extLst>
      <p:ext uri="{BB962C8B-B14F-4D97-AF65-F5344CB8AC3E}">
        <p14:creationId xmlns:p14="http://schemas.microsoft.com/office/powerpoint/2010/main" val="352938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26.01.2022</a:t>
            </a:fld>
            <a:endParaRPr lang="en-US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Sample </a:t>
            </a:r>
            <a:r>
              <a:rPr lang="de-DE" dirty="0" err="1"/>
              <a:t>headline</a:t>
            </a:r>
            <a:r>
              <a:rPr lang="de-DE" dirty="0"/>
              <a:t>: Arial 24pt </a:t>
            </a:r>
            <a:r>
              <a:rPr lang="de-DE" dirty="0" err="1"/>
              <a:t>bold</a:t>
            </a:r>
            <a:endParaRPr lang="de-DE" dirty="0"/>
          </a:p>
        </p:txBody>
      </p:sp>
      <p:pic>
        <p:nvPicPr>
          <p:cNvPr id="8" name="Bildplatzhalt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" b="4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26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26.01.2022</a:t>
            </a:fld>
            <a:endParaRPr lang="en-US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Sample </a:t>
            </a:r>
            <a:r>
              <a:rPr lang="de-DE" dirty="0" err="1"/>
              <a:t>headline</a:t>
            </a:r>
            <a:r>
              <a:rPr lang="de-DE" dirty="0"/>
              <a:t>: Arial 24pt </a:t>
            </a:r>
            <a:r>
              <a:rPr lang="de-DE" dirty="0" err="1"/>
              <a:t>bold</a:t>
            </a:r>
            <a:endParaRPr lang="de-DE" dirty="0"/>
          </a:p>
        </p:txBody>
      </p:sp>
      <p:pic>
        <p:nvPicPr>
          <p:cNvPr id="8" name="Bildplatzhalt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" r="12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292825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KIT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009682"/>
      </a:accent1>
      <a:accent2>
        <a:srgbClr val="4664AA"/>
      </a:accent2>
      <a:accent3>
        <a:srgbClr val="D9D9D9"/>
      </a:accent3>
      <a:accent4>
        <a:srgbClr val="4CB5A7"/>
      </a:accent4>
      <a:accent5>
        <a:srgbClr val="7D92C3"/>
      </a:accent5>
      <a:accent6>
        <a:srgbClr val="7FCAC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205</Words>
  <Application>Microsoft Office PowerPoint</Application>
  <PresentationFormat>Benutzerdefiniert</PresentationFormat>
  <Paragraphs>37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Design1</vt:lpstr>
      <vt:lpstr>PowerPoint-Präsentation</vt:lpstr>
      <vt:lpstr>Sample headline: Arial 24pt bold</vt:lpstr>
      <vt:lpstr>Sample headline: Arial 24pt bold</vt:lpstr>
      <vt:lpstr>Sample headline: Arial 24pt bold</vt:lpstr>
      <vt:lpstr>Sample headline: Arial 24pt bold</vt:lpstr>
      <vt:lpstr>Sample headline: Arial 24pt bold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</dc:creator>
  <cp:lastModifiedBy>Mädche, Alexander (IISM)</cp:lastModifiedBy>
  <cp:revision>74</cp:revision>
  <dcterms:created xsi:type="dcterms:W3CDTF">2017-12-07T14:50:50Z</dcterms:created>
  <dcterms:modified xsi:type="dcterms:W3CDTF">2022-01-26T07:23:13Z</dcterms:modified>
</cp:coreProperties>
</file>